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60"/>
  </p:normalViewPr>
  <p:slideViewPr>
    <p:cSldViewPr snapToGrid="0">
      <p:cViewPr>
        <p:scale>
          <a:sx n="100" d="100"/>
          <a:sy n="100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5499" y="3963271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7880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6957" y="25148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6957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6957" y="36430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6957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6957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36957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36957" y="570826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91051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9781" y="25172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6467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6467" y="36371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9781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9781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699781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44222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9526" y="25474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43299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43299" y="36371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43299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43299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2952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8670" y="3963271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DA664A1-8367-6B80-D743-BBEA70B6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93" y="575854"/>
            <a:ext cx="1830735" cy="123688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7AB7307-36E1-9F40-428A-B75428A3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70" y="575853"/>
            <a:ext cx="1830735" cy="123688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3DA4DC-A191-55B2-7BC4-6471E6B2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27" y="570453"/>
            <a:ext cx="1830735" cy="1236885"/>
          </a:xfrm>
          <a:prstGeom prst="rect">
            <a:avLst/>
          </a:prstGeom>
        </p:spPr>
      </p:pic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123CC1D6-AD87-1BA6-2B7F-85D9F0210D66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3577528" y="1194296"/>
            <a:ext cx="1014642" cy="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9777E505-6ED9-D258-1BC1-EC6EA8D06FE9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422905" y="1188896"/>
            <a:ext cx="1013522" cy="540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4837" y="2432063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9781" y="2513175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799781" y="3623277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799781" y="5253460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4837" y="2911885"/>
            <a:ext cx="7758546" cy="1687241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24239" y="4702649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93383" y="2642725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93383" y="3752827"/>
            <a:ext cx="406398" cy="267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2785" y="5383010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43299" y="301683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9781" y="3021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6957" y="30154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36957" y="508402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36957" y="538999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243E6DD-0DF2-F48B-2242-E974C66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10" y="870762"/>
            <a:ext cx="3050459" cy="3995438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0403"/>
            <a:ext cx="2218414" cy="53065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42706" y="3323645"/>
            <a:ext cx="2971363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942975"/>
            <a:ext cx="7771900" cy="251460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489151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489525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277458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27745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277459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27745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3207117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000323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91172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8359503" y="4109252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027853" y="4109252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1994E0-EF3C-3E96-515B-663EBB9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7" y="1855314"/>
            <a:ext cx="3781953" cy="2829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1F5224-B8C9-3768-878D-45DAA4AE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5314"/>
            <a:ext cx="3877216" cy="23434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306957" y="2319130"/>
            <a:ext cx="1881808" cy="145774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162261" y="2974044"/>
            <a:ext cx="3784451" cy="84258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990F9-9D02-F0E3-2DC1-37F61573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57" y="982618"/>
            <a:ext cx="3772426" cy="46012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55882D-D039-7264-B334-1C625718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06" y="1119331"/>
            <a:ext cx="3848637" cy="3877216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769704" y="1470991"/>
            <a:ext cx="4064015" cy="13252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 flipV="1">
            <a:off x="4704522" y="4320209"/>
            <a:ext cx="3564835" cy="3048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7625</TotalTime>
  <Words>186</Words>
  <Application>Microsoft Office PowerPoint</Application>
  <PresentationFormat>ワイド画面</PresentationFormat>
  <Paragraphs>155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209</cp:revision>
  <dcterms:created xsi:type="dcterms:W3CDTF">2022-10-13T13:07:36Z</dcterms:created>
  <dcterms:modified xsi:type="dcterms:W3CDTF">2022-12-20T05:11:24Z</dcterms:modified>
</cp:coreProperties>
</file>